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"/>
  </p:notesMasterIdLst>
  <p:sldIdLst>
    <p:sldId id="256" r:id="rId2"/>
    <p:sldId id="258" r:id="rId3"/>
    <p:sldId id="257" r:id="rId4"/>
    <p:sldId id="259" r:id="rId5"/>
    <p:sldId id="260" r:id="rId6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71" d="100"/>
          <a:sy n="71" d="100"/>
        </p:scale>
        <p:origin x="56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41787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 w="55483">
            <a:solidFill>
              <a:srgbClr val="262654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" name="Text 1"/>
          <p:cNvSpPr/>
          <p:nvPr/>
        </p:nvSpPr>
        <p:spPr>
          <a:xfrm>
            <a:off x="833199" y="2679025"/>
            <a:ext cx="7056120" cy="8331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561"/>
              </a:lnSpc>
              <a:buNone/>
            </a:pPr>
            <a:r>
              <a:rPr lang="en-US" sz="5249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Ai based SmartGlasses</a:t>
            </a:r>
            <a:endParaRPr lang="en-US" sz="5249" dirty="0"/>
          </a:p>
        </p:txBody>
      </p:sp>
      <p:sp>
        <p:nvSpPr>
          <p:cNvPr id="5" name="Text 2"/>
          <p:cNvSpPr/>
          <p:nvPr/>
        </p:nvSpPr>
        <p:spPr>
          <a:xfrm>
            <a:off x="833199" y="3845481"/>
            <a:ext cx="74776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Ai based SmartGlasses are revolutionizing the way we interact with the world. From augmented reality to advanced vision assistance, these innovative wearable devices are pushing the boundaries of technology.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833199" y="5242870"/>
            <a:ext cx="2415540" cy="3888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62"/>
              </a:lnSpc>
              <a:buNone/>
            </a:pPr>
            <a:r>
              <a:rPr lang="en-US" sz="2187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By Shivam Awasare</a:t>
            </a:r>
            <a:endParaRPr lang="en-US" sz="2187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 w="55483">
            <a:solidFill>
              <a:srgbClr val="262654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" name="Text 1"/>
          <p:cNvSpPr/>
          <p:nvPr/>
        </p:nvSpPr>
        <p:spPr>
          <a:xfrm>
            <a:off x="9047181" y="2041482"/>
            <a:ext cx="4282818" cy="137481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 err="1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SmartGlasses</a:t>
            </a:r>
            <a:endParaRPr lang="en-US" sz="4374" b="1" dirty="0">
              <a:solidFill>
                <a:srgbClr val="FFFFFF"/>
              </a:solidFill>
              <a:latin typeface="Nunito" pitchFamily="34" charset="0"/>
              <a:ea typeface="Nunito" pitchFamily="34" charset="-122"/>
              <a:cs typeface="Nunito" pitchFamily="34" charset="-120"/>
            </a:endParaRPr>
          </a:p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 by Meta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9047181" y="3740109"/>
            <a:ext cx="5223356" cy="347827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Meta has recently introduced a groundbreaking line of smartglasses that are set to revolutionize the way we perceive and interact with the world. With cutting-edge augmented reality capabilities and advanced biometric sensors, by saying “Hey Meta,” you can engage with Meta AI to spark creativity, get information, and control features — just by using your voice.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7746780" cy="8229600"/>
          </a:xfrm>
          <a:prstGeom prst="rect">
            <a:avLst/>
          </a:prstGeom>
        </p:spPr>
      </p:pic>
      <p:pic>
        <p:nvPicPr>
          <p:cNvPr id="8" name="SuperNova_Header">
            <a:hlinkClick r:id="" action="ppaction://media"/>
            <a:extLst>
              <a:ext uri="{FF2B5EF4-FFF2-40B4-BE49-F238E27FC236}">
                <a16:creationId xmlns:a16="http://schemas.microsoft.com/office/drawing/2014/main" id="{2957DD72-AF47-E591-C1C5-E9B5649176F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0" y="0"/>
            <a:ext cx="8229600" cy="822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4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 w="55483">
            <a:solidFill>
              <a:srgbClr val="262654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" name="Text 1"/>
          <p:cNvSpPr/>
          <p:nvPr/>
        </p:nvSpPr>
        <p:spPr>
          <a:xfrm>
            <a:off x="2348389" y="1246108"/>
            <a:ext cx="9933503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The Importance of Ai based SmartGlasses</a:t>
            </a:r>
            <a:endParaRPr lang="en-US" sz="4374" dirty="0"/>
          </a:p>
        </p:txBody>
      </p:sp>
      <p:sp>
        <p:nvSpPr>
          <p:cNvPr id="5" name="Shape 2"/>
          <p:cNvSpPr/>
          <p:nvPr/>
        </p:nvSpPr>
        <p:spPr>
          <a:xfrm>
            <a:off x="2348389" y="3079194"/>
            <a:ext cx="3163014" cy="3904178"/>
          </a:xfrm>
          <a:prstGeom prst="roundRect">
            <a:avLst>
              <a:gd name="adj" fmla="val 12645"/>
            </a:avLst>
          </a:prstGeom>
          <a:solidFill>
            <a:srgbClr val="00002E"/>
          </a:solidFill>
          <a:ln w="27742">
            <a:solidFill>
              <a:srgbClr val="F2B42D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6" name="Text 3"/>
          <p:cNvSpPr/>
          <p:nvPr/>
        </p:nvSpPr>
        <p:spPr>
          <a:xfrm>
            <a:off x="2598301" y="3329107"/>
            <a:ext cx="2663190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2B42D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Enhanced Productivity</a:t>
            </a:r>
            <a:endParaRPr lang="en-US" sz="2187" dirty="0"/>
          </a:p>
        </p:txBody>
      </p:sp>
      <p:sp>
        <p:nvSpPr>
          <p:cNvPr id="7" name="Text 4"/>
          <p:cNvSpPr/>
          <p:nvPr/>
        </p:nvSpPr>
        <p:spPr>
          <a:xfrm>
            <a:off x="2598301" y="4245650"/>
            <a:ext cx="2663190" cy="248781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With state-of-the-art Ai capabilities, these glasses enable professionals to access real-time information, optimize workflows, and boost productivity.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733574" y="3079194"/>
            <a:ext cx="3163014" cy="3904178"/>
          </a:xfrm>
          <a:prstGeom prst="roundRect">
            <a:avLst>
              <a:gd name="adj" fmla="val 12645"/>
            </a:avLst>
          </a:prstGeom>
          <a:solidFill>
            <a:srgbClr val="00002E"/>
          </a:solidFill>
          <a:ln w="27742">
            <a:solidFill>
              <a:srgbClr val="D7425E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9" name="Text 6"/>
          <p:cNvSpPr/>
          <p:nvPr/>
        </p:nvSpPr>
        <p:spPr>
          <a:xfrm>
            <a:off x="5983486" y="3329107"/>
            <a:ext cx="2663190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D742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Improved Accessibility</a:t>
            </a: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5983486" y="4245650"/>
            <a:ext cx="2663190" cy="2132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Ai based SmartGlasses provide visually impaired individuals with enhanced vision, helping them navigate their surroundings more independently.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9118759" y="3079194"/>
            <a:ext cx="3163014" cy="3904178"/>
          </a:xfrm>
          <a:prstGeom prst="roundRect">
            <a:avLst>
              <a:gd name="adj" fmla="val 12645"/>
            </a:avLst>
          </a:prstGeom>
          <a:solidFill>
            <a:srgbClr val="00002E"/>
          </a:solidFill>
          <a:ln w="27742">
            <a:solidFill>
              <a:srgbClr val="DD785E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2" name="Text 9"/>
          <p:cNvSpPr/>
          <p:nvPr/>
        </p:nvSpPr>
        <p:spPr>
          <a:xfrm>
            <a:off x="9368671" y="3329107"/>
            <a:ext cx="252222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DD78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Immersive Learning</a:t>
            </a:r>
            <a:endParaRPr lang="en-US" sz="2187" dirty="0"/>
          </a:p>
        </p:txBody>
      </p:sp>
      <p:sp>
        <p:nvSpPr>
          <p:cNvPr id="13" name="Text 10"/>
          <p:cNvSpPr/>
          <p:nvPr/>
        </p:nvSpPr>
        <p:spPr>
          <a:xfrm>
            <a:off x="9368671" y="3898463"/>
            <a:ext cx="2663190" cy="248781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By overlaying digital content onto the real world, these glasses offer immersive educational experiences, transforming the way we learn and absorb information.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 w="55483">
            <a:solidFill>
              <a:srgbClr val="262654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" name="Text 1"/>
          <p:cNvSpPr/>
          <p:nvPr/>
        </p:nvSpPr>
        <p:spPr>
          <a:xfrm>
            <a:off x="2348389" y="643652"/>
            <a:ext cx="950976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The Impact of Ai based SmartGlasses</a:t>
            </a:r>
            <a:endParaRPr lang="en-US" sz="4374" dirty="0"/>
          </a:p>
        </p:txBody>
      </p:sp>
      <p:sp>
        <p:nvSpPr>
          <p:cNvPr id="5" name="Shape 2"/>
          <p:cNvSpPr/>
          <p:nvPr/>
        </p:nvSpPr>
        <p:spPr>
          <a:xfrm>
            <a:off x="7301270" y="1782366"/>
            <a:ext cx="27742" cy="5803583"/>
          </a:xfrm>
          <a:prstGeom prst="rect">
            <a:avLst/>
          </a:prstGeom>
          <a:solidFill>
            <a:srgbClr val="262654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Shape 3"/>
          <p:cNvSpPr/>
          <p:nvPr/>
        </p:nvSpPr>
        <p:spPr>
          <a:xfrm>
            <a:off x="7565053" y="2192000"/>
            <a:ext cx="777597" cy="27742"/>
          </a:xfrm>
          <a:prstGeom prst="rect">
            <a:avLst/>
          </a:prstGeom>
          <a:solidFill>
            <a:srgbClr val="F2B42D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7" name="Shape 4"/>
          <p:cNvSpPr/>
          <p:nvPr/>
        </p:nvSpPr>
        <p:spPr>
          <a:xfrm>
            <a:off x="7065109" y="1955959"/>
            <a:ext cx="499943" cy="499943"/>
          </a:xfrm>
          <a:prstGeom prst="roundRect">
            <a:avLst>
              <a:gd name="adj" fmla="val 80001"/>
            </a:avLst>
          </a:prstGeom>
          <a:solidFill>
            <a:srgbClr val="00002E"/>
          </a:solidFill>
          <a:ln w="27742">
            <a:solidFill>
              <a:srgbClr val="F2B42D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8" name="Text 5"/>
          <p:cNvSpPr/>
          <p:nvPr/>
        </p:nvSpPr>
        <p:spPr>
          <a:xfrm>
            <a:off x="7215961" y="1997631"/>
            <a:ext cx="19812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F2B42D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1</a:t>
            </a:r>
            <a:endParaRPr lang="en-US" sz="2624" dirty="0"/>
          </a:p>
        </p:txBody>
      </p:sp>
      <p:sp>
        <p:nvSpPr>
          <p:cNvPr id="9" name="Text 6"/>
          <p:cNvSpPr/>
          <p:nvPr/>
        </p:nvSpPr>
        <p:spPr>
          <a:xfrm>
            <a:off x="8537138" y="2004536"/>
            <a:ext cx="324612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2B42D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Healthcare Advancement</a:t>
            </a: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8537138" y="2573893"/>
            <a:ext cx="3744754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Ai based SmartGlasses are revolutionizing healthcare by enabling surgeons to have real-time access to patient data during surgeries, reducing errors and improving outcomes.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6287512" y="3302853"/>
            <a:ext cx="777597" cy="27742"/>
          </a:xfrm>
          <a:prstGeom prst="rect">
            <a:avLst/>
          </a:prstGeom>
          <a:solidFill>
            <a:srgbClr val="D7425E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2" name="Shape 9"/>
          <p:cNvSpPr/>
          <p:nvPr/>
        </p:nvSpPr>
        <p:spPr>
          <a:xfrm>
            <a:off x="7065109" y="3066812"/>
            <a:ext cx="499943" cy="499943"/>
          </a:xfrm>
          <a:prstGeom prst="roundRect">
            <a:avLst>
              <a:gd name="adj" fmla="val 80001"/>
            </a:avLst>
          </a:prstGeom>
          <a:solidFill>
            <a:srgbClr val="00002E"/>
          </a:solidFill>
          <a:ln w="27742">
            <a:solidFill>
              <a:srgbClr val="D7425E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3" name="Text 10"/>
          <p:cNvSpPr/>
          <p:nvPr/>
        </p:nvSpPr>
        <p:spPr>
          <a:xfrm>
            <a:off x="7215961" y="3108484"/>
            <a:ext cx="19812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D742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2</a:t>
            </a:r>
            <a:endParaRPr lang="en-US" sz="2624" dirty="0"/>
          </a:p>
        </p:txBody>
      </p:sp>
      <p:sp>
        <p:nvSpPr>
          <p:cNvPr id="14" name="Text 11"/>
          <p:cNvSpPr/>
          <p:nvPr/>
        </p:nvSpPr>
        <p:spPr>
          <a:xfrm>
            <a:off x="2572583" y="3115389"/>
            <a:ext cx="352044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D742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Enhanced Safety &amp; Security</a:t>
            </a:r>
            <a:endParaRPr lang="en-US" sz="2187" dirty="0"/>
          </a:p>
        </p:txBody>
      </p:sp>
      <p:sp>
        <p:nvSpPr>
          <p:cNvPr id="15" name="Text 12"/>
          <p:cNvSpPr/>
          <p:nvPr/>
        </p:nvSpPr>
        <p:spPr>
          <a:xfrm>
            <a:off x="2348389" y="3684746"/>
            <a:ext cx="3744635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r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By providing instant access to vital information and warnings, Ai based SmartGlasses are improving safety for workers in hazardous environments.</a:t>
            </a:r>
            <a:endParaRPr lang="en-US" sz="1750" dirty="0"/>
          </a:p>
        </p:txBody>
      </p:sp>
      <p:sp>
        <p:nvSpPr>
          <p:cNvPr id="16" name="Shape 13"/>
          <p:cNvSpPr/>
          <p:nvPr/>
        </p:nvSpPr>
        <p:spPr>
          <a:xfrm>
            <a:off x="7565053" y="5204877"/>
            <a:ext cx="777597" cy="27742"/>
          </a:xfrm>
          <a:prstGeom prst="rect">
            <a:avLst/>
          </a:prstGeom>
          <a:solidFill>
            <a:srgbClr val="DD785E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7" name="Shape 14"/>
          <p:cNvSpPr/>
          <p:nvPr/>
        </p:nvSpPr>
        <p:spPr>
          <a:xfrm>
            <a:off x="7065109" y="4968835"/>
            <a:ext cx="499943" cy="499943"/>
          </a:xfrm>
          <a:prstGeom prst="roundRect">
            <a:avLst>
              <a:gd name="adj" fmla="val 80001"/>
            </a:avLst>
          </a:prstGeom>
          <a:solidFill>
            <a:srgbClr val="00002E"/>
          </a:solidFill>
          <a:ln w="27742">
            <a:solidFill>
              <a:srgbClr val="DD785E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8" name="Text 15"/>
          <p:cNvSpPr/>
          <p:nvPr/>
        </p:nvSpPr>
        <p:spPr>
          <a:xfrm>
            <a:off x="7215961" y="5010507"/>
            <a:ext cx="19812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DD78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3</a:t>
            </a:r>
            <a:endParaRPr lang="en-US" sz="2624" dirty="0"/>
          </a:p>
        </p:txBody>
      </p:sp>
      <p:sp>
        <p:nvSpPr>
          <p:cNvPr id="19" name="Text 16"/>
          <p:cNvSpPr/>
          <p:nvPr/>
        </p:nvSpPr>
        <p:spPr>
          <a:xfrm>
            <a:off x="8537138" y="5017413"/>
            <a:ext cx="359664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DD78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Transforming Entertainment</a:t>
            </a:r>
            <a:endParaRPr lang="en-US" sz="2187" dirty="0"/>
          </a:p>
        </p:txBody>
      </p:sp>
      <p:sp>
        <p:nvSpPr>
          <p:cNvPr id="20" name="Text 17"/>
          <p:cNvSpPr/>
          <p:nvPr/>
        </p:nvSpPr>
        <p:spPr>
          <a:xfrm>
            <a:off x="8537138" y="5586770"/>
            <a:ext cx="3744754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From immersive gaming experiences to immersive movie-watching, Ai based SmartGlasses are revolutionizing the entertainment industry and creating captivating experiences.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31267"/>
          </a:xfrm>
          <a:prstGeom prst="rect">
            <a:avLst/>
          </a:prstGeom>
          <a:solidFill>
            <a:srgbClr val="00002E">
              <a:alpha val="75000"/>
            </a:srgbClr>
          </a:solidFill>
          <a:ln w="55007">
            <a:solidFill>
              <a:srgbClr val="262654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" name="Text 1"/>
          <p:cNvSpPr/>
          <p:nvPr/>
        </p:nvSpPr>
        <p:spPr>
          <a:xfrm>
            <a:off x="2393990" y="605433"/>
            <a:ext cx="9380220" cy="6879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17"/>
              </a:lnSpc>
              <a:buNone/>
            </a:pPr>
            <a:r>
              <a:rPr lang="en-US" sz="4334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The Future of Ai based SmartGlasses</a:t>
            </a:r>
            <a:endParaRPr lang="en-US" sz="4334" dirty="0"/>
          </a:p>
        </p:txBody>
      </p:sp>
      <p:sp>
        <p:nvSpPr>
          <p:cNvPr id="5" name="Shape 2"/>
          <p:cNvSpPr/>
          <p:nvPr/>
        </p:nvSpPr>
        <p:spPr>
          <a:xfrm>
            <a:off x="2393990" y="1733669"/>
            <a:ext cx="3060621" cy="1891546"/>
          </a:xfrm>
          <a:prstGeom prst="roundRect">
            <a:avLst>
              <a:gd name="adj" fmla="val 20951"/>
            </a:avLst>
          </a:prstGeom>
          <a:noFill/>
          <a:ln w="27503">
            <a:solidFill>
              <a:srgbClr val="F2B42D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1493" y="1761173"/>
            <a:ext cx="3005614" cy="1836539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2393990" y="3900368"/>
            <a:ext cx="2621280" cy="34385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09"/>
              </a:lnSpc>
              <a:buNone/>
            </a:pPr>
            <a:r>
              <a:rPr lang="en-US" sz="2167" b="1" dirty="0">
                <a:solidFill>
                  <a:srgbClr val="F2B42D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Seamless Integration</a:t>
            </a:r>
            <a:endParaRPr lang="en-US" sz="2167" dirty="0"/>
          </a:p>
        </p:txBody>
      </p:sp>
      <p:sp>
        <p:nvSpPr>
          <p:cNvPr id="8" name="Text 4"/>
          <p:cNvSpPr/>
          <p:nvPr/>
        </p:nvSpPr>
        <p:spPr>
          <a:xfrm>
            <a:off x="2393990" y="4464367"/>
            <a:ext cx="3060621" cy="24653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74"/>
              </a:lnSpc>
              <a:buNone/>
            </a:pPr>
            <a:r>
              <a:rPr lang="en-US" sz="1734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In the future, Ai based SmartGlasses will seamlessly integrate with our daily lives, acting as an extension of who we are, enhancing our abilities, and connecting us to the digital world.</a:t>
            </a:r>
            <a:endParaRPr lang="en-US" sz="1734" dirty="0"/>
          </a:p>
        </p:txBody>
      </p:sp>
      <p:sp>
        <p:nvSpPr>
          <p:cNvPr id="9" name="Shape 5"/>
          <p:cNvSpPr/>
          <p:nvPr/>
        </p:nvSpPr>
        <p:spPr>
          <a:xfrm>
            <a:off x="5784771" y="1733669"/>
            <a:ext cx="3060740" cy="1891665"/>
          </a:xfrm>
          <a:prstGeom prst="roundRect">
            <a:avLst>
              <a:gd name="adj" fmla="val 20949"/>
            </a:avLst>
          </a:prstGeom>
          <a:noFill/>
          <a:ln w="27503">
            <a:solidFill>
              <a:srgbClr val="D7425E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2274" y="1761173"/>
            <a:ext cx="3005733" cy="1836658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5784771" y="3900488"/>
            <a:ext cx="2964180" cy="34385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09"/>
              </a:lnSpc>
              <a:buNone/>
            </a:pPr>
            <a:r>
              <a:rPr lang="en-US" sz="2167" b="1" dirty="0">
                <a:solidFill>
                  <a:srgbClr val="D742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Stylish and Fashionable</a:t>
            </a:r>
            <a:endParaRPr lang="en-US" sz="2167" dirty="0"/>
          </a:p>
        </p:txBody>
      </p:sp>
      <p:sp>
        <p:nvSpPr>
          <p:cNvPr id="12" name="Text 7"/>
          <p:cNvSpPr/>
          <p:nvPr/>
        </p:nvSpPr>
        <p:spPr>
          <a:xfrm>
            <a:off x="5784771" y="4464487"/>
            <a:ext cx="3060740" cy="24653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74"/>
              </a:lnSpc>
              <a:buNone/>
            </a:pPr>
            <a:r>
              <a:rPr lang="en-US" sz="1734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As technology advances, Ai based SmartGlasses will not only be highly functional but also fashionable, making them a must-have accessory for both tech enthusiasts and fashion-forward individuals.</a:t>
            </a:r>
            <a:endParaRPr lang="en-US" sz="1734" dirty="0"/>
          </a:p>
        </p:txBody>
      </p:sp>
      <p:sp>
        <p:nvSpPr>
          <p:cNvPr id="13" name="Shape 8"/>
          <p:cNvSpPr/>
          <p:nvPr/>
        </p:nvSpPr>
        <p:spPr>
          <a:xfrm>
            <a:off x="9175671" y="1733669"/>
            <a:ext cx="3060740" cy="1891665"/>
          </a:xfrm>
          <a:prstGeom prst="roundRect">
            <a:avLst>
              <a:gd name="adj" fmla="val 20949"/>
            </a:avLst>
          </a:prstGeom>
          <a:noFill/>
          <a:ln w="27503">
            <a:solidFill>
              <a:srgbClr val="DD785E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03174" y="1761173"/>
            <a:ext cx="3005733" cy="1836658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9175671" y="3900488"/>
            <a:ext cx="3060740" cy="6877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09"/>
              </a:lnSpc>
              <a:buNone/>
            </a:pPr>
            <a:r>
              <a:rPr lang="en-US" sz="2167" b="1" dirty="0">
                <a:solidFill>
                  <a:srgbClr val="DD78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Revolutionizing Communication</a:t>
            </a:r>
            <a:endParaRPr lang="en-US" sz="2167" dirty="0"/>
          </a:p>
        </p:txBody>
      </p:sp>
      <p:sp>
        <p:nvSpPr>
          <p:cNvPr id="16" name="Text 10"/>
          <p:cNvSpPr/>
          <p:nvPr/>
        </p:nvSpPr>
        <p:spPr>
          <a:xfrm>
            <a:off x="9175671" y="4808339"/>
            <a:ext cx="3060740" cy="281749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74"/>
              </a:lnSpc>
              <a:buNone/>
            </a:pPr>
            <a:r>
              <a:rPr lang="en-US" sz="1734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Imagine a world where conversations are translated in real-time, allowing people from different cultures and languages to communicate effortlessly. This is the future of communication with Ai based SmartGlasses.</a:t>
            </a:r>
            <a:endParaRPr lang="en-US" sz="1734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FFFFFF"/>
      </a:dk1>
      <a:lt1>
        <a:sysClr val="window" lastClr="202020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FFFFFF"/>
      </a:dk1>
      <a:lt1>
        <a:sysClr val="window" lastClr="202020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383</Words>
  <Application>Microsoft Office PowerPoint</Application>
  <PresentationFormat>Custom</PresentationFormat>
  <Paragraphs>35</Paragraphs>
  <Slides>5</Slides>
  <Notes>5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Calibri</vt:lpstr>
      <vt:lpstr>Nunito</vt:lpstr>
      <vt:lpstr>PT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Shivam Awasare</cp:lastModifiedBy>
  <cp:revision>5</cp:revision>
  <dcterms:created xsi:type="dcterms:W3CDTF">2023-10-02T17:56:13Z</dcterms:created>
  <dcterms:modified xsi:type="dcterms:W3CDTF">2023-10-16T17:59:54Z</dcterms:modified>
</cp:coreProperties>
</file>